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5"/>
  </p:notesMasterIdLst>
  <p:handoutMasterIdLst>
    <p:handoutMasterId r:id="rId26"/>
  </p:handoutMasterIdLst>
  <p:sldIdLst>
    <p:sldId id="259" r:id="rId2"/>
    <p:sldId id="258" r:id="rId3"/>
    <p:sldId id="267" r:id="rId4"/>
    <p:sldId id="283" r:id="rId5"/>
    <p:sldId id="284" r:id="rId6"/>
    <p:sldId id="262" r:id="rId7"/>
    <p:sldId id="264" r:id="rId8"/>
    <p:sldId id="263" r:id="rId9"/>
    <p:sldId id="266" r:id="rId10"/>
    <p:sldId id="269" r:id="rId11"/>
    <p:sldId id="270" r:id="rId12"/>
    <p:sldId id="282" r:id="rId13"/>
    <p:sldId id="281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5" r:id="rId2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E369ED-7387-4991-ACC3-462A09193407}" type="datetime1">
              <a:rPr lang="fr-FR" smtClean="0"/>
              <a:t>30/06/2023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8FE2DEA-50D1-4FBC-833B-64DE3548015C}" type="datetime1">
              <a:rPr lang="fr-FR" smtClean="0"/>
              <a:t>30/06/2023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  <a:endParaRPr lang="en-US"/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65520-6E07-4474-B65D-80EFEC7E1B73}" type="datetime1">
              <a:rPr lang="fr-FR" smtClean="0"/>
              <a:t>30/06/2023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A547DE-0BAD-4ACE-8E73-676DE4F43F23}" type="datetime1">
              <a:rPr lang="fr-FR" smtClean="0"/>
              <a:t>30/06/2023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643C94-4C15-4991-988E-CC4F6021FC7C}" type="datetime1">
              <a:rPr lang="fr-FR" smtClean="0"/>
              <a:t>30/06/2023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F2280F-B983-48D5-A990-D6F2506DE6D5}" type="datetime1">
              <a:rPr lang="fr-FR" smtClean="0"/>
              <a:t>30/06/2023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6529EE-CB6A-49B8-8C34-F107491C4B66}" type="datetime1">
              <a:rPr lang="fr-FR" smtClean="0"/>
              <a:t>30/06/2023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4D0FE2-C27F-4847-8837-780863AA8A72}" type="datetime1">
              <a:rPr lang="fr-FR" smtClean="0"/>
              <a:t>30/06/2023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C1E9D0-1A91-439A-8299-279A09FBF35E}" type="datetime1">
              <a:rPr lang="fr-FR" smtClean="0"/>
              <a:t>30/06/2023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2C11BE-43AE-4864-8C21-E0CB621AF2ED}" type="datetime1">
              <a:rPr lang="fr-FR" smtClean="0"/>
              <a:t>30/06/2023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7C20FF-A183-44CD-820E-C528520B0905}" type="datetime1">
              <a:rPr lang="fr-FR" smtClean="0"/>
              <a:t>30/06/2023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094AD0-F424-4FFB-98B8-BDBD0ED0D09C}" type="datetime1">
              <a:rPr lang="fr-FR" smtClean="0"/>
              <a:t>30/06/2023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905468-72BC-4E6B-87DB-9FC7B6201883}" type="datetime1">
              <a:rPr lang="fr-FR" smtClean="0"/>
              <a:t>30/06/2023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>
            <a:lvl1pPr>
              <a:defRPr/>
            </a:lvl1pPr>
          </a:lstStyle>
          <a:p>
            <a:pPr lvl="0" rtl="0"/>
            <a:r>
              <a:rPr lang="fr" dirty="0"/>
              <a:t>Modifiez les styles du texte du masque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>
            <a:lvl1pPr>
              <a:defRPr/>
            </a:lvl1pPr>
          </a:lstStyle>
          <a:p>
            <a:pPr lvl="0" rtl="0"/>
            <a:r>
              <a:rPr lang="fr" dirty="0"/>
              <a:t>Modifiez les styles du texte du masque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EA7AC6-29D6-4E4A-9E2D-506FA450F669}" type="datetime1">
              <a:rPr lang="fr-FR" smtClean="0"/>
              <a:t>30/06/2023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0C01C1-A8A9-41B1-8349-D57B9704EBF0}" type="datetime1">
              <a:rPr lang="fr-FR" smtClean="0"/>
              <a:t>30/06/2023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C28B88-1705-406F-816B-66525F70D2FF}" type="datetime1">
              <a:rPr lang="fr-FR" smtClean="0"/>
              <a:t>30/06/2023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BB18EB-0F08-4D52-B1C1-2BBAC704D682}" type="datetime1">
              <a:rPr lang="fr-FR" smtClean="0"/>
              <a:t>30/06/2023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DC856E-E415-49E3-A77A-7948CF583C6E}" type="datetime1">
              <a:rPr lang="fr-FR" smtClean="0"/>
              <a:t>30/06/2023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" dirty="0"/>
              <a:t>Cliquez sur l’icône pour ajouter une image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D2BD9D-9B72-48E5-8E98-62EA1FDA6E9A}" type="datetime1">
              <a:rPr lang="fr-FR" smtClean="0"/>
              <a:t>30/06/2023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6512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"/>
              <a:t>Modifiez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A7EF5840-517F-44F4-876E-57CDFE3D6418}" type="datetime1">
              <a:rPr lang="fr-FR" smtClean="0"/>
              <a:t>30/06/2023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2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habits, personne, homme, femme&#10;&#10;Description générée automatiquement">
            <a:extLst>
              <a:ext uri="{FF2B5EF4-FFF2-40B4-BE49-F238E27FC236}">
                <a16:creationId xmlns:a16="http://schemas.microsoft.com/office/drawing/2014/main" id="{453E3F96-ECF0-26CA-9154-37B66253619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1" y="576262"/>
            <a:ext cx="11089358" cy="57054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443229"/>
            <a:ext cx="9440034" cy="2648381"/>
          </a:xfrm>
        </p:spPr>
        <p:txBody>
          <a:bodyPr rtlCol="0">
            <a:normAutofit/>
          </a:bodyPr>
          <a:lstStyle/>
          <a:p>
            <a:pPr rtl="0"/>
            <a:r>
              <a:rPr lang="fr" sz="7200" dirty="0"/>
              <a:t>Paroisse des Disciples d’Emmaüs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4487698"/>
            <a:ext cx="9440034" cy="1397951"/>
          </a:xfrm>
        </p:spPr>
        <p:txBody>
          <a:bodyPr rtlCol="0">
            <a:normAutofit/>
          </a:bodyPr>
          <a:lstStyle/>
          <a:p>
            <a:pPr rtl="0"/>
            <a:r>
              <a:rPr lang="fr" sz="2800" dirty="0"/>
              <a:t>Eglise St Cléophas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D06B6-6874-10A7-A950-02A450AEC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28725"/>
            <a:ext cx="10353762" cy="1015014"/>
          </a:xfrm>
        </p:spPr>
        <p:txBody>
          <a:bodyPr>
            <a:normAutofit/>
          </a:bodyPr>
          <a:lstStyle/>
          <a:p>
            <a:r>
              <a:rPr lang="fr-FR" sz="5400" dirty="0"/>
              <a:t>L’accueil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B0F83F-D403-7E1A-969D-BDB3FF13D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73" y="1427826"/>
            <a:ext cx="10795853" cy="5061752"/>
          </a:xfrm>
        </p:spPr>
        <p:txBody>
          <a:bodyPr>
            <a:noAutofit/>
          </a:bodyPr>
          <a:lstStyle/>
          <a:p>
            <a:r>
              <a:rPr lang="fr-FR" sz="4400" dirty="0"/>
              <a:t> Ouvert du lundi au vendredi de 9 à 12h et de 14 à 17h + le samedi après-midi.</a:t>
            </a:r>
          </a:p>
          <a:p>
            <a:r>
              <a:rPr lang="fr-FR" sz="4400" dirty="0"/>
              <a:t> L’accueil c’est  : répondre au téléphone, orientation (notamment en vue des sacrements), un peu de vente, délivrance des certificats de baptême…</a:t>
            </a:r>
          </a:p>
        </p:txBody>
      </p:sp>
    </p:spTree>
    <p:extLst>
      <p:ext uri="{BB962C8B-B14F-4D97-AF65-F5344CB8AC3E}">
        <p14:creationId xmlns:p14="http://schemas.microsoft.com/office/powerpoint/2010/main" val="560577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CAB899-7BFC-B4EA-2083-0A6A82999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40" y="0"/>
            <a:ext cx="10353762" cy="1257300"/>
          </a:xfrm>
        </p:spPr>
        <p:txBody>
          <a:bodyPr>
            <a:normAutofit/>
          </a:bodyPr>
          <a:lstStyle/>
          <a:p>
            <a:r>
              <a:rPr lang="fr-FR" sz="5400" dirty="0"/>
              <a:t>Le catéchisme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DED919-E955-5AA6-F93A-7837B3F8E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140" y="1086497"/>
            <a:ext cx="6519034" cy="5376447"/>
          </a:xfrm>
        </p:spPr>
        <p:txBody>
          <a:bodyPr>
            <a:noAutofit/>
          </a:bodyPr>
          <a:lstStyle/>
          <a:p>
            <a:r>
              <a:rPr lang="fr-FR" sz="3600" dirty="0"/>
              <a:t> </a:t>
            </a:r>
            <a:r>
              <a:rPr lang="fr-FR" sz="4000" dirty="0"/>
              <a:t>5 groupes et catéchistes pour 35 enfants</a:t>
            </a:r>
          </a:p>
          <a:p>
            <a:r>
              <a:rPr lang="fr-FR" sz="4000" dirty="0"/>
              <a:t> 8 premières communions en 2023, 1 profession de foi</a:t>
            </a:r>
          </a:p>
          <a:p>
            <a:r>
              <a:rPr lang="fr-FR" sz="4000" dirty="0"/>
              <a:t> Les enfants viennent en majorité de l’école Ste Emilie à côté</a:t>
            </a:r>
          </a:p>
        </p:txBody>
      </p:sp>
      <p:pic>
        <p:nvPicPr>
          <p:cNvPr id="7" name="Image 6" descr="Une image contenant personne, habits, Dessin d’enfant, Apprentissage&#10;&#10;Description générée automatiquement">
            <a:extLst>
              <a:ext uri="{FF2B5EF4-FFF2-40B4-BE49-F238E27FC236}">
                <a16:creationId xmlns:a16="http://schemas.microsoft.com/office/drawing/2014/main" id="{3487333B-F6AA-54FE-663E-035580B7A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074" y="2279295"/>
            <a:ext cx="44862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1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39842E-C988-8DDB-CF41-E3A093A99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15350"/>
            <a:ext cx="10353762" cy="1257300"/>
          </a:xfrm>
        </p:spPr>
        <p:txBody>
          <a:bodyPr>
            <a:normAutofit/>
          </a:bodyPr>
          <a:lstStyle/>
          <a:p>
            <a:r>
              <a:rPr lang="fr-FR" sz="5400" dirty="0"/>
              <a:t>Les aumôneries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30D376-DD5A-221E-30C9-75C99EBA0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41950"/>
            <a:ext cx="10353762" cy="2433406"/>
          </a:xfrm>
        </p:spPr>
        <p:txBody>
          <a:bodyPr>
            <a:noAutofit/>
          </a:bodyPr>
          <a:lstStyle/>
          <a:p>
            <a:r>
              <a:rPr lang="fr-FR" sz="4800" dirty="0"/>
              <a:t>Un groupe collège/lycée d’environ 15 jeunes</a:t>
            </a:r>
          </a:p>
          <a:p>
            <a:r>
              <a:rPr lang="fr-FR" sz="4800" dirty="0"/>
              <a:t>Environ 20 étudiants et jeunes pros</a:t>
            </a:r>
          </a:p>
          <a:p>
            <a:r>
              <a:rPr lang="fr-FR" sz="4800" dirty="0"/>
              <a:t>Une rencontre par mois avec les deux prêtres de la paroisse : échanges, prières, visionnage de films, etc.</a:t>
            </a:r>
          </a:p>
        </p:txBody>
      </p:sp>
    </p:spTree>
    <p:extLst>
      <p:ext uri="{BB962C8B-B14F-4D97-AF65-F5344CB8AC3E}">
        <p14:creationId xmlns:p14="http://schemas.microsoft.com/office/powerpoint/2010/main" val="3773934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44E8F-50F4-8628-7A13-615A04CFE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4856841" cy="1068280"/>
          </a:xfrm>
        </p:spPr>
        <p:txBody>
          <a:bodyPr anchor="ctr">
            <a:normAutofit/>
          </a:bodyPr>
          <a:lstStyle/>
          <a:p>
            <a:r>
              <a:rPr lang="fr-FR" sz="5400" dirty="0"/>
              <a:t>Maison de Marie</a:t>
            </a:r>
          </a:p>
        </p:txBody>
      </p:sp>
      <p:pic>
        <p:nvPicPr>
          <p:cNvPr id="5" name="Espace réservé du contenu 4" descr="Une image contenant habits, plein air, personne, groupe&#10;&#10;Description générée automatiquement">
            <a:extLst>
              <a:ext uri="{FF2B5EF4-FFF2-40B4-BE49-F238E27FC236}">
                <a16:creationId xmlns:a16="http://schemas.microsoft.com/office/drawing/2014/main" id="{FFDB0F02-71D1-BB9F-BBAA-E6D54804EE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763"/>
          <a:stretch/>
        </p:blipFill>
        <p:spPr>
          <a:xfrm>
            <a:off x="913795" y="2076450"/>
            <a:ext cx="4856841" cy="3622671"/>
          </a:xfr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9C49B6C-C317-9B9C-13D1-13597B0DD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443884"/>
            <a:ext cx="5578136" cy="5939162"/>
          </a:xfrm>
        </p:spPr>
        <p:txBody>
          <a:bodyPr>
            <a:normAutofit fontScale="92500" lnSpcReduction="20000"/>
          </a:bodyPr>
          <a:lstStyle/>
          <a:p>
            <a:r>
              <a:rPr lang="fr-FR" sz="3900" dirty="0"/>
              <a:t>37 filles de 6 à 17 ans, accueillies le samedi après-midi de septembre à juin, sous la responsabilité du Frère John de l’Eucharistie.</a:t>
            </a:r>
          </a:p>
          <a:p>
            <a:r>
              <a:rPr lang="fr-FR" sz="3900" dirty="0"/>
              <a:t>Temps de jeux, ateliers manuels ou artistiques, catéchèse et prière.</a:t>
            </a:r>
          </a:p>
          <a:p>
            <a:r>
              <a:rPr lang="fr-FR" sz="3900" dirty="0"/>
              <a:t>1 camp d’été, des sorties dans l’année.</a:t>
            </a:r>
          </a:p>
          <a:p>
            <a:endParaRPr lang="fr-FR" dirty="0"/>
          </a:p>
          <a:p>
            <a:pPr marL="369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1165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D662F9-557F-2EB1-BE82-33FE59078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78780"/>
            <a:ext cx="10353762" cy="1257300"/>
          </a:xfrm>
        </p:spPr>
        <p:txBody>
          <a:bodyPr>
            <a:normAutofit/>
          </a:bodyPr>
          <a:lstStyle/>
          <a:p>
            <a:r>
              <a:rPr lang="fr-FR" sz="5400" dirty="0"/>
              <a:t>Le catéchuménat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733AC0-7D56-21E0-C28C-91B7119B4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2159031"/>
            <a:ext cx="10575099" cy="3709110"/>
          </a:xfrm>
        </p:spPr>
        <p:txBody>
          <a:bodyPr>
            <a:noAutofit/>
          </a:bodyPr>
          <a:lstStyle/>
          <a:p>
            <a:r>
              <a:rPr lang="fr-FR" sz="4000" dirty="0"/>
              <a:t> Groupe de 15 personnes environ,  de 18 à 60 ans</a:t>
            </a:r>
          </a:p>
          <a:p>
            <a:r>
              <a:rPr lang="fr-FR" sz="4000" dirty="0"/>
              <a:t>1-3 baptêmes, 1-2 premières communions, 5-6 confirmations / an</a:t>
            </a:r>
          </a:p>
          <a:p>
            <a:r>
              <a:rPr lang="fr-FR" sz="4000" dirty="0"/>
              <a:t>Ajout d’un </a:t>
            </a:r>
            <a:r>
              <a:rPr lang="fr-FR" sz="4000" dirty="0" err="1"/>
              <a:t>néophytat</a:t>
            </a:r>
            <a:r>
              <a:rPr lang="fr-FR" sz="4000" dirty="0"/>
              <a:t> l’an prochain</a:t>
            </a:r>
          </a:p>
        </p:txBody>
      </p:sp>
    </p:spTree>
    <p:extLst>
      <p:ext uri="{BB962C8B-B14F-4D97-AF65-F5344CB8AC3E}">
        <p14:creationId xmlns:p14="http://schemas.microsoft.com/office/powerpoint/2010/main" val="288030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5DCD8-43D1-A1D4-C278-02EF41E1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19075"/>
            <a:ext cx="10353762" cy="952500"/>
          </a:xfrm>
        </p:spPr>
        <p:txBody>
          <a:bodyPr anchor="b">
            <a:noAutofit/>
          </a:bodyPr>
          <a:lstStyle/>
          <a:p>
            <a:r>
              <a:rPr lang="fr-FR" sz="4800" dirty="0"/>
              <a:t>Une école biblique à la rentrée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5F9D15-49B7-67A1-58EC-DFC692C8F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770" y="1905663"/>
            <a:ext cx="7572980" cy="3714749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4000" dirty="0"/>
              <a:t>Travail sur des personnages bibliques (Ancien Testament) 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4000" dirty="0"/>
              <a:t>Un rdv par semaine (lundi soir après la messe, a priori)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4000" dirty="0"/>
              <a:t>Une école à long terme</a:t>
            </a:r>
          </a:p>
        </p:txBody>
      </p:sp>
      <p:pic>
        <p:nvPicPr>
          <p:cNvPr id="8" name="Image 7" descr="Une image contenant peinture, mythologie, art, Visage humain&#10;&#10;Description générée automatiquement">
            <a:extLst>
              <a:ext uri="{FF2B5EF4-FFF2-40B4-BE49-F238E27FC236}">
                <a16:creationId xmlns:a16="http://schemas.microsoft.com/office/drawing/2014/main" id="{3F248437-7D1C-3C50-0910-089A0012AD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1" r="24304"/>
          <a:stretch/>
        </p:blipFill>
        <p:spPr>
          <a:xfrm>
            <a:off x="8219557" y="1672722"/>
            <a:ext cx="3048000" cy="4571251"/>
          </a:xfrm>
          <a:prstGeom prst="rect">
            <a:avLst/>
          </a:prstGeom>
          <a:noFill/>
          <a:effectLst>
            <a:outerShdw blurRad="38100" dist="25400" dir="4440000">
              <a:srgbClr val="000000">
                <a:alpha val="3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899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22AD67-9EDE-675C-4FEC-17C5EFAB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079" y="240554"/>
            <a:ext cx="6405841" cy="1072482"/>
          </a:xfrm>
        </p:spPr>
        <p:txBody>
          <a:bodyPr anchor="ctr">
            <a:noAutofit/>
          </a:bodyPr>
          <a:lstStyle/>
          <a:p>
            <a:pPr algn="l"/>
            <a:r>
              <a:rPr lang="fr-FR" sz="5400" dirty="0"/>
              <a:t>Les groupes de prière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28F893-2D70-9436-4B38-28D5695B0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128" y="1691792"/>
            <a:ext cx="11390050" cy="4389413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dirty="0"/>
              <a:t>Prière à St Michel tous les 29 du mois </a:t>
            </a:r>
          </a:p>
          <a:p>
            <a:pPr>
              <a:lnSpc>
                <a:spcPct val="100000"/>
              </a:lnSpc>
            </a:pPr>
            <a:r>
              <a:rPr lang="fr-FR" sz="4400" dirty="0"/>
              <a:t>Groupe </a:t>
            </a:r>
            <a:r>
              <a:rPr lang="fr-FR" sz="4400" i="1" dirty="0"/>
              <a:t>Lève-toi </a:t>
            </a:r>
            <a:r>
              <a:rPr lang="fr-FR" sz="4400" dirty="0"/>
              <a:t>avec de la louange tous les dimanches après-midi </a:t>
            </a:r>
          </a:p>
          <a:p>
            <a:pPr>
              <a:lnSpc>
                <a:spcPct val="100000"/>
              </a:lnSpc>
            </a:pPr>
            <a:r>
              <a:rPr lang="fr-FR" sz="4400" spc="-200" dirty="0"/>
              <a:t>Equipe du rosaire le 1</a:t>
            </a:r>
            <a:r>
              <a:rPr lang="fr-FR" sz="4400" spc="-200" baseline="30000" dirty="0"/>
              <a:t>er</a:t>
            </a:r>
            <a:r>
              <a:rPr lang="fr-FR" sz="4400" spc="-200" dirty="0"/>
              <a:t> mardi du mois (13h)</a:t>
            </a:r>
          </a:p>
          <a:p>
            <a:pPr>
              <a:lnSpc>
                <a:spcPct val="100000"/>
              </a:lnSpc>
            </a:pPr>
            <a:r>
              <a:rPr lang="fr-FR" sz="4400" spc="-200" dirty="0"/>
              <a:t>Chapelet de l’enfant à naître le 1</a:t>
            </a:r>
            <a:r>
              <a:rPr lang="fr-FR" sz="4400" spc="-200" baseline="30000" dirty="0"/>
              <a:t>er</a:t>
            </a:r>
            <a:r>
              <a:rPr lang="fr-FR" sz="4400" spc="-200" dirty="0"/>
              <a:t> samedi du mois</a:t>
            </a:r>
          </a:p>
        </p:txBody>
      </p:sp>
    </p:spTree>
    <p:extLst>
      <p:ext uri="{BB962C8B-B14F-4D97-AF65-F5344CB8AC3E}">
        <p14:creationId xmlns:p14="http://schemas.microsoft.com/office/powerpoint/2010/main" val="1461717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198DC-FF1B-4246-984A-51B33F707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0" y="202890"/>
            <a:ext cx="10826038" cy="881479"/>
          </a:xfrm>
        </p:spPr>
        <p:txBody>
          <a:bodyPr anchor="b">
            <a:noAutofit/>
          </a:bodyPr>
          <a:lstStyle/>
          <a:p>
            <a:r>
              <a:rPr lang="fr-FR" sz="4800" dirty="0"/>
              <a:t>Le service de l’Evangile aux malades (SEM)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367D07-E4D8-1647-0424-4F2673C3D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0" y="1446136"/>
            <a:ext cx="10903573" cy="4768234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4000" spc="-130" dirty="0"/>
              <a:t>L’EHPAD Jean </a:t>
            </a:r>
            <a:r>
              <a:rPr lang="fr-FR" sz="4000" spc="-130" dirty="0" err="1"/>
              <a:t>Péridier</a:t>
            </a:r>
            <a:r>
              <a:rPr lang="fr-FR" sz="4000" spc="-130" dirty="0"/>
              <a:t>  avec 2 messes et 1 célébration par mois. Visite des résidents en chambre.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4000" dirty="0"/>
              <a:t>L’EHPAD Couleurs du temps (aux Sabines) : 1 messe par mois, pas de visite des résidents.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4000" dirty="0"/>
              <a:t>Pas de visite aux malades de la paroisse par le SEM par manque de mobilité des bénévoles (âgées).</a:t>
            </a:r>
          </a:p>
        </p:txBody>
      </p:sp>
    </p:spTree>
    <p:extLst>
      <p:ext uri="{BB962C8B-B14F-4D97-AF65-F5344CB8AC3E}">
        <p14:creationId xmlns:p14="http://schemas.microsoft.com/office/powerpoint/2010/main" val="3045532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AE56FF-14E8-65D3-F692-80A5EFBD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3" y="763702"/>
            <a:ext cx="5707899" cy="654848"/>
          </a:xfrm>
        </p:spPr>
        <p:txBody>
          <a:bodyPr/>
          <a:lstStyle/>
          <a:p>
            <a:r>
              <a:rPr lang="fr-FR" sz="4800" dirty="0"/>
              <a:t>L’atelier d’Emma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95D574-01CF-61C0-EEA3-D06E42F29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734" y="1652265"/>
            <a:ext cx="6312019" cy="402425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3900" dirty="0"/>
              <a:t>Un groupe de paroissiennes se retrouve tous les mardis après-midi pour créer ensemble des objets religieux (chapelets notamment), mis en vente deux à trois fois dans l’année après les messes.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fr-FR" sz="3900" dirty="0"/>
          </a:p>
          <a:p>
            <a:endParaRPr lang="fr-FR" sz="2000" dirty="0"/>
          </a:p>
          <a:p>
            <a:endParaRPr lang="fr-FR" dirty="0"/>
          </a:p>
        </p:txBody>
      </p:sp>
      <p:pic>
        <p:nvPicPr>
          <p:cNvPr id="10" name="Espace réservé pour une image  9" descr="Une image contenant Accessoire de mode, collier, chaîne, Perle&#10;&#10;Description générée automatiquement">
            <a:extLst>
              <a:ext uri="{FF2B5EF4-FFF2-40B4-BE49-F238E27FC236}">
                <a16:creationId xmlns:a16="http://schemas.microsoft.com/office/drawing/2014/main" id="{D7233F66-6FE7-588C-A5CC-801720072A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r="5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9366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24C7D6-1703-C786-ABAF-A7C4E8FD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35005"/>
            <a:ext cx="10353762" cy="1094543"/>
          </a:xfrm>
        </p:spPr>
        <p:txBody>
          <a:bodyPr/>
          <a:lstStyle/>
          <a:p>
            <a:pPr marL="36900" indent="0" algn="ctr">
              <a:buNone/>
            </a:pPr>
            <a:r>
              <a:rPr lang="fr-FR" sz="4800" b="1" dirty="0"/>
              <a:t>La messe à St </a:t>
            </a:r>
            <a:r>
              <a:rPr lang="fr-FR" sz="4800" b="1" dirty="0" err="1"/>
              <a:t>Cléophas</a:t>
            </a:r>
            <a:r>
              <a:rPr lang="fr-FR" sz="4800" b="1" dirty="0"/>
              <a:t>, c’est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527DE7-2F48-23A3-ABD1-1F5CEC359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10119"/>
            <a:ext cx="10353762" cy="4430883"/>
          </a:xfrm>
        </p:spPr>
        <p:txBody>
          <a:bodyPr>
            <a:noAutofit/>
          </a:bodyPr>
          <a:lstStyle/>
          <a:p>
            <a:r>
              <a:rPr lang="fr-FR" sz="3600" dirty="0"/>
              <a:t> Tous les jours, avec en semaine, 20 fidèles réguliers</a:t>
            </a:r>
          </a:p>
          <a:p>
            <a:r>
              <a:rPr lang="fr-FR" sz="3600" dirty="0"/>
              <a:t> Une église pleine le dimanche (250-300 personnes) et 70 personnes à la messe anticipée du samedi soir</a:t>
            </a:r>
          </a:p>
          <a:p>
            <a:r>
              <a:rPr lang="fr-FR" sz="3600" dirty="0"/>
              <a:t> Avec les frères de St Jean tous les jeudis soir (avec vêpres à 18h), messe suivie de l’Heure Sainte (et possibilité de se confesser)</a:t>
            </a:r>
          </a:p>
        </p:txBody>
      </p:sp>
    </p:spTree>
    <p:extLst>
      <p:ext uri="{BB962C8B-B14F-4D97-AF65-F5344CB8AC3E}">
        <p14:creationId xmlns:p14="http://schemas.microsoft.com/office/powerpoint/2010/main" val="178417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90" y="290004"/>
            <a:ext cx="10353762" cy="1257300"/>
          </a:xfrm>
        </p:spPr>
        <p:txBody>
          <a:bodyPr rtlCol="0">
            <a:normAutofit/>
          </a:bodyPr>
          <a:lstStyle/>
          <a:p>
            <a:pPr rtl="0"/>
            <a:r>
              <a:rPr lang="fr" dirty="0"/>
              <a:t>Visite de Mgr Turini, 4 juillet 2023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EC9B30D-C914-02F8-4F29-462C23065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77880"/>
            <a:ext cx="10353762" cy="4429957"/>
          </a:xfrm>
        </p:spPr>
        <p:txBody>
          <a:bodyPr>
            <a:noAutofit/>
          </a:bodyPr>
          <a:lstStyle/>
          <a:p>
            <a:r>
              <a:rPr lang="fr-FR" sz="4000" dirty="0"/>
              <a:t>Découverte du territoire de la paroisse</a:t>
            </a:r>
          </a:p>
          <a:p>
            <a:r>
              <a:rPr lang="fr-FR" sz="4000" dirty="0"/>
              <a:t>Rencontre avec l’EAP</a:t>
            </a:r>
          </a:p>
          <a:p>
            <a:r>
              <a:rPr lang="fr-FR" sz="4000" dirty="0"/>
              <a:t>Goûter</a:t>
            </a:r>
          </a:p>
          <a:p>
            <a:r>
              <a:rPr lang="fr-FR" sz="4000" dirty="0"/>
              <a:t>Rencontre avec d’autres acteurs de la paroisse</a:t>
            </a:r>
          </a:p>
          <a:p>
            <a:r>
              <a:rPr lang="fr-FR" sz="4000" dirty="0"/>
              <a:t>Vêpres à 18h30 POUR TOUS</a:t>
            </a:r>
          </a:p>
        </p:txBody>
      </p:sp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1DA69B-A85C-6DF7-2A18-9627C4CFE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07263"/>
            <a:ext cx="10353762" cy="1257300"/>
          </a:xfrm>
        </p:spPr>
        <p:txBody>
          <a:bodyPr>
            <a:normAutofit/>
          </a:bodyPr>
          <a:lstStyle/>
          <a:p>
            <a:r>
              <a:rPr lang="fr-FR" sz="5400" dirty="0"/>
              <a:t>Le sacrement de la réconciliation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953749-4094-EFAA-F36F-040D4823F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263" y="2143957"/>
            <a:ext cx="10353762" cy="3848470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fr-FR" sz="4400" dirty="0"/>
              <a:t>Deux grandes permanences pour la confession :</a:t>
            </a:r>
          </a:p>
          <a:p>
            <a:r>
              <a:rPr lang="fr-FR" sz="4400" dirty="0"/>
              <a:t>Le jeudi soir après la messe, </a:t>
            </a:r>
          </a:p>
          <a:p>
            <a:r>
              <a:rPr lang="fr-FR" sz="4400" dirty="0"/>
              <a:t>Le dimanche après-midi.</a:t>
            </a:r>
          </a:p>
        </p:txBody>
      </p:sp>
    </p:spTree>
    <p:extLst>
      <p:ext uri="{BB962C8B-B14F-4D97-AF65-F5344CB8AC3E}">
        <p14:creationId xmlns:p14="http://schemas.microsoft.com/office/powerpoint/2010/main" val="3732719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0EE1F7-9920-E9FE-7535-1B8BD1FE6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045" y="264443"/>
            <a:ext cx="10353762" cy="800099"/>
          </a:xfrm>
        </p:spPr>
        <p:txBody>
          <a:bodyPr anchor="b">
            <a:noAutofit/>
          </a:bodyPr>
          <a:lstStyle/>
          <a:p>
            <a:r>
              <a:rPr lang="fr-FR" sz="5400" dirty="0"/>
              <a:t>Les autres sacrements et célébrations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41D169-6D12-E850-C1C2-B310929E3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45" y="1371599"/>
            <a:ext cx="11400088" cy="5162550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4000" dirty="0"/>
              <a:t>Environ 30 baptêmes de petits enfants par an.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4000" dirty="0"/>
              <a:t>Peu de mariages : moins d’une dizaine.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4000" dirty="0"/>
              <a:t>5-6 confirmations (jeunes).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4000" dirty="0"/>
              <a:t>Peu de funérailles.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4000" dirty="0"/>
              <a:t>Le sacrement des malades est proposé à l’assemblée une fois par an aux alentours du dimanche de la Santé.  Et sur demande le reste de l’année. </a:t>
            </a:r>
          </a:p>
        </p:txBody>
      </p:sp>
    </p:spTree>
    <p:extLst>
      <p:ext uri="{BB962C8B-B14F-4D97-AF65-F5344CB8AC3E}">
        <p14:creationId xmlns:p14="http://schemas.microsoft.com/office/powerpoint/2010/main" val="2019775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D13871-44F9-6032-3925-C88438EF6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95274"/>
            <a:ext cx="10353762" cy="1080897"/>
          </a:xfrm>
        </p:spPr>
        <p:txBody>
          <a:bodyPr anchor="ctr">
            <a:normAutofit/>
          </a:bodyPr>
          <a:lstStyle/>
          <a:p>
            <a:r>
              <a:rPr lang="fr-FR" dirty="0"/>
              <a:t>La Renouveau charismatique</a:t>
            </a:r>
          </a:p>
        </p:txBody>
      </p:sp>
      <p:pic>
        <p:nvPicPr>
          <p:cNvPr id="6" name="Image 5" descr="Une image contenant papillon, Papillons de jour et de nuit, invertébré, art&#10;&#10;Description générée automatiquement">
            <a:extLst>
              <a:ext uri="{FF2B5EF4-FFF2-40B4-BE49-F238E27FC236}">
                <a16:creationId xmlns:a16="http://schemas.microsoft.com/office/drawing/2014/main" id="{F22C8BA3-727B-7654-2845-B2DEF7E87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2009775"/>
            <a:ext cx="3057525" cy="3057525"/>
          </a:xfrm>
          <a:prstGeom prst="rect">
            <a:avLst/>
          </a:prstGeom>
          <a:noFill/>
          <a:effectLst>
            <a:outerShdw blurRad="38100" dist="25400" dir="4440000">
              <a:srgbClr val="000000">
                <a:alpha val="36000"/>
              </a:srgbClr>
            </a:outerShdw>
          </a:effec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14DEA-1408-EB4E-4833-38B48EC91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8349" y="1713389"/>
            <a:ext cx="7305674" cy="4234649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/>
              <a:t>Un groupe du « Renouveau » a été mis en place dans la paroisse à l’initiative de Mgr Pierre-Marie Carré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/>
              <a:t>Le renouveau charismatique est un mouvement de « Réveil catholique » qui insiste sur l'expérience personnelle avec Dieu, l'action du Saint-Esprit, ses dons ou charismes. </a:t>
            </a:r>
          </a:p>
        </p:txBody>
      </p:sp>
    </p:spTree>
    <p:extLst>
      <p:ext uri="{BB962C8B-B14F-4D97-AF65-F5344CB8AC3E}">
        <p14:creationId xmlns:p14="http://schemas.microsoft.com/office/powerpoint/2010/main" val="2561734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D13871-44F9-6032-3925-C88438EF6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95274"/>
            <a:ext cx="10353762" cy="1080897"/>
          </a:xfrm>
        </p:spPr>
        <p:txBody>
          <a:bodyPr anchor="ctr">
            <a:normAutofit/>
          </a:bodyPr>
          <a:lstStyle/>
          <a:p>
            <a:r>
              <a:rPr lang="fr-FR" dirty="0"/>
              <a:t>La place du Renouveau charismatique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14DEA-1408-EB4E-4833-38B48EC91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488" y="1484856"/>
            <a:ext cx="10672069" cy="4809412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4000" spc="-120" dirty="0"/>
              <a:t>Un groupe de prière lié au Renouveau charismatique se réunit tous les dimanches après-midi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4000" dirty="0"/>
              <a:t>Un noyau du Renouveau participe à l’animation des veillées de miséricorde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4000" dirty="0"/>
              <a:t>2 week-ends par an avec un intervenant issu du Renouveau</a:t>
            </a:r>
          </a:p>
        </p:txBody>
      </p:sp>
    </p:spTree>
    <p:extLst>
      <p:ext uri="{BB962C8B-B14F-4D97-AF65-F5344CB8AC3E}">
        <p14:creationId xmlns:p14="http://schemas.microsoft.com/office/powerpoint/2010/main" val="372411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DC835-4AC8-165E-6FD0-75F26D89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73913"/>
            <a:ext cx="10353762" cy="1257300"/>
          </a:xfrm>
        </p:spPr>
        <p:txBody>
          <a:bodyPr>
            <a:normAutofit/>
          </a:bodyPr>
          <a:lstStyle/>
          <a:p>
            <a:r>
              <a:rPr lang="fr-FR" sz="5400" dirty="0"/>
              <a:t>Les projets de travaux en 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BF0A07-BD00-8168-28AB-7DE8AFA80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340" y="1787509"/>
            <a:ext cx="10209320" cy="3282981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fr-FR" sz="4800" dirty="0"/>
              <a:t>Création d’un lieu aux Sabines de type café chrétien ou maison d’Eglise pour avoir une présence catholique sur le haut du territoire de la paroisse (suite à la vente de St Jacques)</a:t>
            </a:r>
          </a:p>
          <a:p>
            <a:pPr marL="3690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8853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DC835-4AC8-165E-6FD0-75F26D89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73913"/>
            <a:ext cx="10353762" cy="1257300"/>
          </a:xfrm>
        </p:spPr>
        <p:txBody>
          <a:bodyPr>
            <a:normAutofit/>
          </a:bodyPr>
          <a:lstStyle/>
          <a:p>
            <a:r>
              <a:rPr lang="fr-FR" sz="5400" dirty="0"/>
              <a:t>Les projets de travaux en 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BF0A07-BD00-8168-28AB-7DE8AFA80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72" y="2671254"/>
            <a:ext cx="10910656" cy="3081475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fr-FR" sz="4800" dirty="0">
                <a:sym typeface="Wingdings" panose="05000000000000000000" pitchFamily="2" charset="2"/>
              </a:rPr>
              <a:t>Construction de deux pièces de bureaux et stockage au-dessus de l’accueil et chapelle d’adoration (entrée de l’église).</a:t>
            </a:r>
            <a:endParaRPr lang="fr-FR" sz="4800" dirty="0"/>
          </a:p>
          <a:p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27213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DC835-4AC8-165E-6FD0-75F26D89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73913"/>
            <a:ext cx="10353762" cy="1257300"/>
          </a:xfrm>
        </p:spPr>
        <p:txBody>
          <a:bodyPr>
            <a:normAutofit/>
          </a:bodyPr>
          <a:lstStyle/>
          <a:p>
            <a:r>
              <a:rPr lang="fr-FR" sz="5400" dirty="0"/>
              <a:t>Les projets de travaux en 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BF0A07-BD00-8168-28AB-7DE8AFA80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239" y="2154592"/>
            <a:ext cx="10049522" cy="3589260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fr-FR" sz="4800" dirty="0">
                <a:sym typeface="Wingdings" panose="05000000000000000000" pitchFamily="2" charset="2"/>
              </a:rPr>
              <a:t>1 chapelle été/hiver le long de la façade gauche de l’église d’au moins 50 places afin d’améliorer le confort des paroissiens pour les messes de semaine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517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0753C8-C417-082E-55EA-EAD20011F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31" y="310718"/>
            <a:ext cx="6838322" cy="1392565"/>
          </a:xfrm>
        </p:spPr>
        <p:txBody>
          <a:bodyPr anchor="b">
            <a:noAutofit/>
          </a:bodyPr>
          <a:lstStyle/>
          <a:p>
            <a:r>
              <a:rPr lang="fr-FR" sz="5400" dirty="0"/>
              <a:t>Le sanctuaire de la </a:t>
            </a:r>
            <a:br>
              <a:rPr lang="fr-FR" sz="5400" dirty="0"/>
            </a:br>
            <a:r>
              <a:rPr lang="fr-FR" sz="5400" dirty="0"/>
              <a:t>Miséricorde Divine</a:t>
            </a:r>
          </a:p>
        </p:txBody>
      </p:sp>
      <p:pic>
        <p:nvPicPr>
          <p:cNvPr id="6" name="Espace réservé du contenu 5" descr="Une image contenant intérieur, mur, habits, art&#10;&#10;Description générée automatiquement">
            <a:extLst>
              <a:ext uri="{FF2B5EF4-FFF2-40B4-BE49-F238E27FC236}">
                <a16:creationId xmlns:a16="http://schemas.microsoft.com/office/drawing/2014/main" id="{929E95AF-5432-2D31-3B1A-8343E89A32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 r="11513"/>
          <a:stretch/>
        </p:blipFill>
        <p:spPr>
          <a:xfrm>
            <a:off x="7336207" y="652096"/>
            <a:ext cx="3730826" cy="5553808"/>
          </a:xfr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3A5D8D0-15CD-1BB5-63F6-5A1B1F25F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331" y="2295290"/>
            <a:ext cx="6960092" cy="3910614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4000" dirty="0"/>
              <a:t>Depuis octobre 2021, l’église St </a:t>
            </a:r>
            <a:r>
              <a:rPr lang="fr-FR" sz="4000" dirty="0" err="1"/>
              <a:t>Cléophas</a:t>
            </a:r>
            <a:r>
              <a:rPr lang="fr-FR" sz="4000" dirty="0"/>
              <a:t> est Sanctuaire de la Miséricorde divine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4000" spc="-100" dirty="0"/>
              <a:t>Tous les jours à 15h, chapelet de la Miséricorde</a:t>
            </a:r>
          </a:p>
        </p:txBody>
      </p:sp>
    </p:spTree>
    <p:extLst>
      <p:ext uri="{BB962C8B-B14F-4D97-AF65-F5344CB8AC3E}">
        <p14:creationId xmlns:p14="http://schemas.microsoft.com/office/powerpoint/2010/main" val="3317555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7817320-398C-8C51-CC8D-8B17F2C0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41" y="68062"/>
            <a:ext cx="10353762" cy="1257300"/>
          </a:xfrm>
        </p:spPr>
        <p:txBody>
          <a:bodyPr>
            <a:normAutofit/>
          </a:bodyPr>
          <a:lstStyle/>
          <a:p>
            <a:r>
              <a:rPr lang="fr-FR" sz="5400" dirty="0"/>
              <a:t>Le sanctuaire : les projets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38566D9-32E9-C729-890F-D0FDFA4FA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141" y="1582814"/>
            <a:ext cx="10353762" cy="2362385"/>
          </a:xfrm>
        </p:spPr>
        <p:txBody>
          <a:bodyPr>
            <a:noAutofit/>
          </a:bodyPr>
          <a:lstStyle/>
          <a:p>
            <a:r>
              <a:rPr lang="fr-FR" sz="4000" dirty="0"/>
              <a:t> </a:t>
            </a:r>
            <a:r>
              <a:rPr lang="fr-FR" sz="4800" dirty="0"/>
              <a:t>Créer une fraternité missionnaire accompagnée par Fr. Jean-Emmanuel (missionnaire de la Miséricorde)</a:t>
            </a:r>
          </a:p>
          <a:p>
            <a:r>
              <a:rPr lang="fr-FR" sz="4800" dirty="0"/>
              <a:t> Renforcer l’écoute et l’accompagnement des personnes</a:t>
            </a:r>
          </a:p>
        </p:txBody>
      </p:sp>
    </p:spTree>
    <p:extLst>
      <p:ext uri="{BB962C8B-B14F-4D97-AF65-F5344CB8AC3E}">
        <p14:creationId xmlns:p14="http://schemas.microsoft.com/office/powerpoint/2010/main" val="225944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E711676-1D6E-9A3F-6FD5-1D3FF2E5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41" y="396535"/>
            <a:ext cx="11345662" cy="1261872"/>
          </a:xfrm>
        </p:spPr>
        <p:txBody>
          <a:bodyPr anchor="ctr">
            <a:noAutofit/>
          </a:bodyPr>
          <a:lstStyle/>
          <a:p>
            <a:r>
              <a:rPr lang="fr-FR" sz="5400" dirty="0"/>
              <a:t>La chapelle d’adoration St Michel</a:t>
            </a:r>
          </a:p>
        </p:txBody>
      </p:sp>
      <p:pic>
        <p:nvPicPr>
          <p:cNvPr id="9" name="Espace réservé du contenu 8" descr="Une image contenant intérieur, mur, scène, pièce&#10;&#10;Description générée automatiquement">
            <a:extLst>
              <a:ext uri="{FF2B5EF4-FFF2-40B4-BE49-F238E27FC236}">
                <a16:creationId xmlns:a16="http://schemas.microsoft.com/office/drawing/2014/main" id="{FFD66469-F517-0DFB-277A-8B75971E9F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r="7573" b="-2"/>
          <a:stretch/>
        </p:blipFill>
        <p:spPr>
          <a:xfrm>
            <a:off x="594199" y="2147471"/>
            <a:ext cx="4856841" cy="3622671"/>
          </a:xfrm>
          <a:noFill/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9E5103A-E476-6547-948A-09B155196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0636" y="1748900"/>
            <a:ext cx="6010032" cy="4953739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fr-FR" sz="4300" b="1" dirty="0"/>
              <a:t>Entre 15 et 20 h d’adoration sont assurées chaque jour en 2023 grâce à une chaîne d’environ 150 adorateurs réguliers.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6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7817320-398C-8C51-CC8D-8B17F2C0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34391"/>
            <a:ext cx="10353762" cy="1257300"/>
          </a:xfrm>
        </p:spPr>
        <p:txBody>
          <a:bodyPr>
            <a:noAutofit/>
          </a:bodyPr>
          <a:lstStyle/>
          <a:p>
            <a:r>
              <a:rPr lang="fr-FR" sz="5400" dirty="0"/>
              <a:t>Adoration perpétuelle : objectifs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38566D9-32E9-C729-890F-D0FDFA4FA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46" y="1895752"/>
            <a:ext cx="11248008" cy="4085948"/>
          </a:xfrm>
        </p:spPr>
        <p:txBody>
          <a:bodyPr>
            <a:noAutofit/>
          </a:bodyPr>
          <a:lstStyle/>
          <a:p>
            <a:r>
              <a:rPr lang="fr-FR" sz="4000" dirty="0"/>
              <a:t> Augmenter le nombre d’heures quotidiennes </a:t>
            </a:r>
            <a:r>
              <a:rPr lang="fr-FR" sz="4000" dirty="0">
                <a:sym typeface="Wingdings" panose="05000000000000000000" pitchFamily="2" charset="2"/>
              </a:rPr>
              <a:t> </a:t>
            </a:r>
            <a:r>
              <a:rPr lang="fr-FR" sz="4000" dirty="0"/>
              <a:t>adoration continue</a:t>
            </a:r>
          </a:p>
          <a:p>
            <a:r>
              <a:rPr lang="fr-FR" sz="4000" dirty="0"/>
              <a:t> Renforcer l’équipe bénévole de gestion de la chapelle</a:t>
            </a:r>
          </a:p>
          <a:p>
            <a:r>
              <a:rPr lang="fr-FR" sz="4000" dirty="0"/>
              <a:t> Accompagner les adorateurs sur le plan spirituel (un enseignement mensuel)</a:t>
            </a:r>
          </a:p>
        </p:txBody>
      </p:sp>
    </p:spTree>
    <p:extLst>
      <p:ext uri="{BB962C8B-B14F-4D97-AF65-F5344CB8AC3E}">
        <p14:creationId xmlns:p14="http://schemas.microsoft.com/office/powerpoint/2010/main" val="1784904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76_TF12214701" id="{A4CB04E2-D25E-446E-9946-3788EEAFC8A2}" vid="{C717B0A5-1DBC-4918-B9D4-77A3C79A5DA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{70164D5F-C627-42ED-BD22-BD0A05B25079}tf12214701_win32</Template>
  <TotalTime>1973</TotalTime>
  <Words>877</Words>
  <Application>Microsoft Office PowerPoint</Application>
  <PresentationFormat>Grand écran</PresentationFormat>
  <Paragraphs>82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Goudy Old Style</vt:lpstr>
      <vt:lpstr>Wingdings</vt:lpstr>
      <vt:lpstr>Wingdings 2</vt:lpstr>
      <vt:lpstr>SlateVTI</vt:lpstr>
      <vt:lpstr>Paroisse des Disciples d’Emmaüs</vt:lpstr>
      <vt:lpstr>Visite de Mgr Turini, 4 juillet 2023</vt:lpstr>
      <vt:lpstr>Les projets de travaux en cours</vt:lpstr>
      <vt:lpstr>Les projets de travaux en cours</vt:lpstr>
      <vt:lpstr>Les projets de travaux en cours</vt:lpstr>
      <vt:lpstr>Le sanctuaire de la  Miséricorde Divine</vt:lpstr>
      <vt:lpstr>Le sanctuaire : les projets</vt:lpstr>
      <vt:lpstr>La chapelle d’adoration St Michel</vt:lpstr>
      <vt:lpstr>Adoration perpétuelle : objectifs</vt:lpstr>
      <vt:lpstr>L’accueil</vt:lpstr>
      <vt:lpstr>Le catéchisme</vt:lpstr>
      <vt:lpstr>Les aumôneries</vt:lpstr>
      <vt:lpstr>Maison de Marie</vt:lpstr>
      <vt:lpstr>Le catéchuménat</vt:lpstr>
      <vt:lpstr>Une école biblique à la rentrée</vt:lpstr>
      <vt:lpstr>Les groupes de prière</vt:lpstr>
      <vt:lpstr>Le service de l’Evangile aux malades (SEM)</vt:lpstr>
      <vt:lpstr>L’atelier d’Emma</vt:lpstr>
      <vt:lpstr>La messe à St Cléophas, c’est :</vt:lpstr>
      <vt:lpstr>Le sacrement de la réconciliation</vt:lpstr>
      <vt:lpstr>Les autres sacrements et célébrations</vt:lpstr>
      <vt:lpstr>La Renouveau charismatique</vt:lpstr>
      <vt:lpstr>La place du Renouveau charismatique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Paroisse des Disciples d’Emmaüs</dc:title>
  <dc:creator>Priscille Tremblais</dc:creator>
  <cp:lastModifiedBy>Priscille Tremblais</cp:lastModifiedBy>
  <cp:revision>31</cp:revision>
  <dcterms:created xsi:type="dcterms:W3CDTF">2023-06-13T14:43:44Z</dcterms:created>
  <dcterms:modified xsi:type="dcterms:W3CDTF">2023-06-30T12:22:49Z</dcterms:modified>
</cp:coreProperties>
</file>